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6"/>
    <p:restoredTop sz="94616"/>
  </p:normalViewPr>
  <p:slideViewPr>
    <p:cSldViewPr snapToGrid="0" snapToObjects="1">
      <p:cViewPr>
        <p:scale>
          <a:sx n="175" d="100"/>
          <a:sy n="175" d="100"/>
        </p:scale>
        <p:origin x="368" y="1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1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5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2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3287484" cy="5143500"/>
          </a:xfrm>
          <a:prstGeom prst="rect">
            <a:avLst/>
          </a:prstGeom>
          <a:blipFill dpi="0" rotWithShape="1">
            <a:blip r:embed="rId2"/>
            <a:srcRect/>
            <a:stretch>
              <a:fillRect r="-30000" b="-20000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857" y="1335315"/>
            <a:ext cx="3011714" cy="2329543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</a:p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</a:p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04341" y="1911349"/>
            <a:ext cx="4949371" cy="1320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Installation of SoS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Mac OS X, Anaconda Python </a:t>
            </a:r>
            <a:r>
              <a:rPr lang="en-US" sz="16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3.6, R 3.4.2</a:t>
            </a:r>
            <a:endParaRPr lang="en-US" sz="1600" dirty="0" smtClean="0">
              <a:solidFill>
                <a:schemeClr val="accent1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59715" y="4695373"/>
            <a:ext cx="2975430" cy="34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http://</a:t>
            </a:r>
            <a:r>
              <a:rPr lang="en-US" sz="2000" dirty="0" err="1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vatlab.github.io</a:t>
            </a:r>
            <a:r>
              <a:rPr lang="en-US" sz="20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/sos</a:t>
            </a:r>
            <a:endParaRPr lang="en-US" sz="2000" dirty="0" smtClean="0">
              <a:solidFill>
                <a:schemeClr val="accent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71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226896" y="486814"/>
            <a:ext cx="3335852" cy="4570442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740373" y="3025931"/>
            <a:ext cx="4519487" cy="2031325"/>
            <a:chOff x="3740373" y="3025931"/>
            <a:chExt cx="4519487" cy="2031325"/>
          </a:xfrm>
        </p:grpSpPr>
        <p:sp>
          <p:nvSpPr>
            <p:cNvPr id="26" name="Rounded Rectangle 25"/>
            <p:cNvSpPr/>
            <p:nvPr/>
          </p:nvSpPr>
          <p:spPr>
            <a:xfrm>
              <a:off x="5660725" y="4003396"/>
              <a:ext cx="1187402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ir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5706" y="4045987"/>
              <a:ext cx="816944" cy="474848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6976914" y="4003396"/>
              <a:ext cx="1282946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IPython 2/3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786" r="100000">
                          <a14:foregroundMark x1="21786" y1="12500" x2="21786" y2="1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7044" y="4003395"/>
              <a:ext cx="790017" cy="592513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6626780" y="3794641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464914" y="365439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572682" y="366969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148545" y="3639101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256313" y="365439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740373" y="3025931"/>
              <a:ext cx="1663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-bash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-r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-python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sos-julia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os-matlab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os-sas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is-IS" dirty="0" smtClean="0">
                  <a:solidFill>
                    <a:srgbClr val="0000FF"/>
                  </a:solidFill>
                  <a:latin typeface="Consolas"/>
                  <a:cs typeface="Consolas"/>
                </a:rPr>
                <a:t>…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6901" y="86704"/>
            <a:ext cx="2961215" cy="2080109"/>
            <a:chOff x="456901" y="86704"/>
            <a:chExt cx="2961215" cy="2080109"/>
          </a:xfrm>
        </p:grpSpPr>
        <p:sp>
          <p:nvSpPr>
            <p:cNvPr id="46" name="Rounded Rectangle 45"/>
            <p:cNvSpPr/>
            <p:nvPr/>
          </p:nvSpPr>
          <p:spPr>
            <a:xfrm>
              <a:off x="456901" y="1608067"/>
              <a:ext cx="2961215" cy="5587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Workflow Engine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(Command Line Interface)</a:t>
              </a:r>
              <a:endPara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07462" y="86704"/>
              <a:ext cx="769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33601" y="3649542"/>
            <a:ext cx="1877693" cy="1237010"/>
            <a:chOff x="1533601" y="3649542"/>
            <a:chExt cx="1877693" cy="1237010"/>
          </a:xfrm>
        </p:grpSpPr>
        <p:grpSp>
          <p:nvGrpSpPr>
            <p:cNvPr id="4" name="Group 3"/>
            <p:cNvGrpSpPr/>
            <p:nvPr/>
          </p:nvGrpSpPr>
          <p:grpSpPr>
            <a:xfrm>
              <a:off x="2417750" y="4060943"/>
              <a:ext cx="993544" cy="825609"/>
              <a:chOff x="2417750" y="4060943"/>
              <a:chExt cx="993544" cy="825609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14" b="88889" l="1818" r="92424">
                            <a14:foregroundMark x1="2121" y1="52941" x2="2121" y2="52941"/>
                            <a14:foregroundMark x1="2121" y1="52941" x2="2121" y2="52941"/>
                          </a14:backgroundRemoval>
                        </a14:imgEffect>
                      </a14:imgLayer>
                    </a14:imgProps>
                  </a:ext>
                </a:extLst>
              </a:blip>
              <a:srcRect l="22352" r="23085"/>
              <a:stretch/>
            </p:blipFill>
            <p:spPr>
              <a:xfrm>
                <a:off x="2675225" y="4060943"/>
                <a:ext cx="605008" cy="455505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2417750" y="4517220"/>
                <a:ext cx="993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sos-rq</a:t>
                </a:r>
                <a:endParaRPr lang="en-US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90" name="Straight Connector 89"/>
            <p:cNvCxnSpPr/>
            <p:nvPr/>
          </p:nvCxnSpPr>
          <p:spPr>
            <a:xfrm>
              <a:off x="1533601" y="3760758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444305" y="3649542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52072" y="366483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6901" y="2429818"/>
            <a:ext cx="2766047" cy="2455963"/>
            <a:chOff x="456901" y="2429818"/>
            <a:chExt cx="2766047" cy="24559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/>
            <a:srcRect r="68204"/>
            <a:stretch/>
          </p:blipFill>
          <p:spPr>
            <a:xfrm>
              <a:off x="1792091" y="4003394"/>
              <a:ext cx="698969" cy="59251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/>
            <a:srcRect l="-1" r="88008"/>
            <a:stretch/>
          </p:blipFill>
          <p:spPr>
            <a:xfrm>
              <a:off x="1222108" y="4045985"/>
              <a:ext cx="672714" cy="47484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901" y="4060472"/>
              <a:ext cx="608358" cy="460363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1725024" y="2429818"/>
              <a:ext cx="0" cy="41858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894822" y="2442159"/>
              <a:ext cx="0" cy="43798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542537" y="4516449"/>
              <a:ext cx="106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sos-pbs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3813" y="3105084"/>
              <a:ext cx="2599135" cy="378509"/>
            </a:xfrm>
            <a:prstGeom prst="roundRect">
              <a:avLst/>
            </a:prstGeom>
            <a:solidFill>
              <a:srgbClr val="E3F5D7"/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Task Engine</a:t>
              </a:r>
              <a:endPara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975539" y="363424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1083306" y="364954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981808" y="62767"/>
            <a:ext cx="4407549" cy="4994489"/>
            <a:chOff x="3981808" y="62767"/>
            <a:chExt cx="4407549" cy="4994489"/>
          </a:xfrm>
        </p:grpSpPr>
        <p:sp>
          <p:nvSpPr>
            <p:cNvPr id="72" name="Rectangle 71"/>
            <p:cNvSpPr/>
            <p:nvPr/>
          </p:nvSpPr>
          <p:spPr>
            <a:xfrm>
              <a:off x="5485280" y="478584"/>
              <a:ext cx="2904077" cy="457867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645164" y="62767"/>
              <a:ext cx="2599135" cy="3533345"/>
              <a:chOff x="5645164" y="62767"/>
              <a:chExt cx="2599135" cy="353334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/>
              <a:srcRect t="1" b="-32548"/>
              <a:stretch/>
            </p:blipFill>
            <p:spPr>
              <a:xfrm flipH="1">
                <a:off x="6297168" y="599413"/>
                <a:ext cx="1335836" cy="820322"/>
              </a:xfrm>
              <a:prstGeom prst="rect">
                <a:avLst/>
              </a:prstGeom>
            </p:spPr>
          </p:pic>
          <p:sp>
            <p:nvSpPr>
              <p:cNvPr id="27" name="Rounded Rectangle 26"/>
              <p:cNvSpPr/>
              <p:nvPr/>
            </p:nvSpPr>
            <p:spPr>
              <a:xfrm>
                <a:off x="6348987" y="2436045"/>
                <a:ext cx="1125291" cy="478391"/>
              </a:xfrm>
              <a:prstGeom prst="roundRect">
                <a:avLst/>
              </a:prstGeom>
              <a:solidFill>
                <a:srgbClr val="E3F5D7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Notebook Server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645164" y="3217603"/>
                <a:ext cx="2599135" cy="378509"/>
              </a:xfrm>
              <a:prstGeom prst="roundRect">
                <a:avLst/>
              </a:prstGeom>
              <a:solidFill>
                <a:srgbClr val="E3F5D7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SoS kernel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6847953" y="2914437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950405" y="2929732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848127" y="1293996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6976914" y="1311927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840609" y="2146211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6948377" y="2161506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/>
              <p:cNvSpPr/>
              <p:nvPr/>
            </p:nvSpPr>
            <p:spPr>
              <a:xfrm>
                <a:off x="5725886" y="1608068"/>
                <a:ext cx="2445657" cy="538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SoS Notebook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(Browser User Interface)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074689" y="62767"/>
                <a:ext cx="2169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</a:t>
                </a:r>
                <a:r>
                  <a:rPr lang="en-US" sz="2000" dirty="0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-notebook</a:t>
                </a:r>
                <a:endParaRPr lang="en-US" sz="2000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>
              <a:off x="3981808" y="2295016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981808" y="2146211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740373" y="644523"/>
            <a:ext cx="134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Consolas"/>
                <a:cs typeface="Consolas"/>
              </a:rPr>
              <a:t>Python (v3.5+)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99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en-US" dirty="0">
              <a:solidFill>
                <a:srgbClr val="0070C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A complete SoS environment consists of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Python 3.5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+, anaconda Python is recommended</a:t>
            </a:r>
            <a:endParaRPr lang="en-US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SoS workflow engine and SoS Notebook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Optional task engines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Jupyter kernels for individual languages (not part of SoS) and SoS language 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modules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Other plugins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100</Words>
  <Application>Microsoft Macintosh PowerPoint</Application>
  <PresentationFormat>On-screen Show (16:9)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Consolas</vt:lpstr>
      <vt:lpstr>Source Sans Pro</vt:lpstr>
      <vt:lpstr>Source Sans Pro Light</vt:lpstr>
      <vt:lpstr>Arial</vt:lpstr>
      <vt:lpstr>Office Theme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2017-10-10T21:03:09Z</dcterms:created>
  <dcterms:modified xsi:type="dcterms:W3CDTF">2017-10-11T14:54:08Z</dcterms:modified>
</cp:coreProperties>
</file>